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5B51-8278-44CB-3B04-264A59FE1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140C6-A036-4A58-6D7D-86BF1AB53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2EAB1-C7DF-3995-3D23-4D291BEDF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AAE46-41C6-35B3-D5B1-395EF2A72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8BFAA-D3B0-1FCB-9B47-6FE16621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1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B1AD-6210-AE89-0443-25D41522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FCBEC-C60D-0328-FA93-72FFB9978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8C6AB-5FFB-AAA6-4874-4FB3390B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453A0-2B8B-0C38-2CEE-E7F93817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B06E5-25A5-D793-6A0A-CAC82D36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9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757E2-92C4-F9F2-3BED-26C867DA1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A247D-9BED-AE68-6D16-CEB78AB13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C8BAA-6E85-3289-A41A-AD2067EF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A3C16-F0D3-4E15-EFB2-DB614FEAE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B4DE-AABA-2646-D131-1A8F05CE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1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961C-D4A9-399D-C082-F2B8089D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B89F3-910C-5C09-3F1E-A99DF5495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46F69-369E-752F-78CE-D074056D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BFEC-A69F-9C45-0318-4C9B655C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1754-9204-8585-DDEC-85190711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F6352-59A5-E140-7003-C609DD2F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3ECE2-B274-88F0-8F6B-69521C712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2E445-2E5F-307F-1327-FB304648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BA172-C365-3F0D-0903-2CB5435E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DA24-F8C3-E57E-4618-BCA2D6F2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6444-59E3-6A1E-626E-D07EB822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25C4-8714-37C4-A970-291F3BBD8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CEBE7-C70C-7424-9DA4-91298E758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F4920-05DD-D5B7-6DFA-57C4BBBC6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11619-BD26-7228-B9CC-16490121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1242A-82BE-BB27-FE3E-7AFC95CF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D8B6-21D5-3EFA-5D88-7ECBC8E4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AB67D-6E6C-A790-DE58-C69A786D7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25A56-A854-7095-6F54-D31675CAB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D1C238-EC97-A1E8-ECA8-9D1C0BDB7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034E1-AE18-1734-AF2C-ECB59A55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C96F5-C076-AC4E-5F8B-22C49AE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6CFF40-5D08-4DBC-5C9D-4CC89336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231C6D-B43B-72BB-B0B7-91B2C430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1F190-3449-1F0A-5B7A-1F785D1C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13633B-209A-4486-55D8-E90CE29D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FD13A-97A4-7C94-021C-99F16694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D14ED6-829F-D017-499D-966F6D20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1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093FD-CDF3-161D-DAA9-F8A6318E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3DB67-B803-0061-4666-AB88C175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97BE1-1050-81D7-87D6-8EFC2635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DC1E-AC8C-AABF-D271-297BDD8A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AC347-C529-A174-40CD-F58731898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56DF1-F7B8-9CEB-501E-18E5B153C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15205-52DA-703D-9FAD-3E726EE1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C15B6-D167-662B-5E9E-8CC2563F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85CC-1621-5857-2E1D-3E127DE1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98820-8910-51D0-6758-6BCCAB07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965D4-AD6E-A2B9-C127-EE55A3FF4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309B-158D-54C5-E090-D3E898B17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5D85B-3C9C-C09E-A9FB-DE37E936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C454B-D526-7064-4DE2-6A892123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69AE7-6D0A-4033-2537-8DF35B44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0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B7632-42F2-C9DB-E35A-C0B0B94A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D087-20AF-5660-CCF4-A5F7FE8A4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7D356-318B-01FF-9B15-52860781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042C4-2EFB-4E86-A08E-8B765A13F0E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9FB0A-D463-4708-6C50-9FEB3BF50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659C1-A26E-2355-53D0-07EDA8431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31953-9DAF-4B57-BB40-E47EF4375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0385-A479-07FD-E600-60555AB2E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6912"/>
          </a:xfrm>
        </p:spPr>
        <p:txBody>
          <a:bodyPr>
            <a:normAutofit fontScale="90000"/>
          </a:bodyPr>
          <a:lstStyle/>
          <a:p>
            <a:r>
              <a:rPr lang="en-US" sz="3600" b="0" i="0" cap="all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KEDUDUKAN SAF ISTERI KETIKA SOLAT DENGAN SUAMI</a:t>
            </a:r>
            <a:br>
              <a:rPr lang="en-US" sz="3600" b="0" i="0" cap="all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49731-7AE8-D4F0-B5AD-10E6B7519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1470818"/>
            <a:ext cx="10858500" cy="5168107"/>
          </a:xfrm>
        </p:spPr>
        <p:txBody>
          <a:bodyPr>
            <a:normAutofit lnSpcReduction="10000"/>
          </a:bodyPr>
          <a:lstStyle/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Bagaimanakah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kedudukan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betul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isteri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suaminya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?</a:t>
            </a:r>
          </a:p>
          <a:p>
            <a:endParaRPr lang="en-US" dirty="0">
              <a:solidFill>
                <a:srgbClr val="171717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disebutkan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oleh para fuqaha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membincangkan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berkenaan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susunan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melibatkan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madar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lingkup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perbahasan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berkaitan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riwayat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Anas bin Malik R.A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</a:t>
            </a:r>
          </a:p>
          <a:p>
            <a:pPr algn="just"/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‎ </a:t>
            </a:r>
            <a:r>
              <a:rPr lang="ar-EG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أَنَّ جَدَّتَهُ مُلَيْكَةَ دَعَتْ رَسُولَ اللَّهِ صَلَّى اللَّهُ عَلَيْهِ وَسَلَّمَ لِطَعَامٍ صَنَعَتْهُ لَهُ فَأَكَلَ مِنْهُ ثُمَّ قَالَ قُومُوا فَلِأُصَلِّ لَكُمْ ، فَقَامَ رَسُولُ اللَّهِ صَلَّى اللَّهُ عَلَيْهِ وَسَلَّمَ ، وَصَفَفْتُ وَالْيَتِيمَ وَرَاءَهُ ، وَالْعَجُوزُ مِنْ وَرَائِنَا ، فَصَلَّى لَنَا رَسُولُ اللَّهِ صَلَّى اللَّهُ عَلَيْهِ وَسَلَّمَ رَكْعَتَيْنِ ثُمَّ انْصَرَفَ</a:t>
            </a:r>
            <a:endParaRPr lang="ar-EG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sz="1800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Maksudnya</a:t>
            </a:r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 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neneknya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bernama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Mulaikah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menjemput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Rasulullah S.A.W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memakan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makanan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dimasaknya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pun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menjamu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makanan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bersabda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Bangunlah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bersolat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semua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Rasulullah S.A.W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meletakkan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anak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yatim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belakangnya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nenek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di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kami.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rakaat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 dan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seterusnya</a:t>
            </a:r>
            <a:r>
              <a:rPr lang="en-US" sz="1800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beredar</a:t>
            </a:r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r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Riwayat Al-Bukhari (380)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1839-3367-CB89-BC34-59EC8E8E7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447675"/>
            <a:ext cx="11229975" cy="615315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Justeru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ditunjukkan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kenyataan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Pendapat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menepati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pandangan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Syafie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 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kalau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sesiapa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nescaya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Kalau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selesai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sehingga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nyata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mengulangi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menganggap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memadai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tergolong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kalangan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berimamkan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mengerjakan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Al-Umm,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Syafie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(1/191)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Kata Al-Imam Al-Shirazi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dibolehkan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kebarangkalian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lain,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imamnya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Majmuk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Muhazzab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(4/152)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kesimpulan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dibuat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berkenaan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42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7D94-767A-C7B9-D867-D357CA53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5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Kedudukan</a:t>
            </a:r>
            <a:r>
              <a:rPr lang="en-US" sz="40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sz="40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sz="40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sz="40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40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9E0C-CE4A-6ACE-1879-6AFF4829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952500"/>
            <a:ext cx="11249025" cy="56769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Kata Imam Al-Nawawi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mengerjakan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didahulukan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Majmu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Muhazzab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 Nawawi (3/132)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kenyataannya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Para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ashab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kami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Kesemuanya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susunan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mustahab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sunat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menyelisihinya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makruh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membatalkan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Mawardi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kitabnya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Hawi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Al-Kabir (2/340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menukilkan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kenyataan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Syafie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bahagian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setiap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(imam)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bersendirian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makruh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bersebelahan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makruh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bersebelahan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kemungkinan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bersebelahan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sebaliknya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8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149D-DFED-4284-D47F-4FBB8CA3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Bagaimanakah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91681-3B6A-CDD1-414E-3498D466E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095374"/>
            <a:ext cx="10906125" cy="55530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Berkenaan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para fuqaha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Hanafiyah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Syafi’eyyah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berpendapat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rambut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gugur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dianggap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Kecuali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tapak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mendedahkan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anggota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badannya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proses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istinja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mandi.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mendedahkan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anggota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badannya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sekitar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kemungkinan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mendedahkan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anggotanya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kemungkinan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Raudhah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Thalibin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Al-Nawawi (1/283)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Hasyiah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Ibn Abidin (1/105)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Asybaah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wal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Nazhair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Ibn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Nujaim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(384)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Buhuti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Langkah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ihtiyath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berhati-hati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supaya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menutup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auratnya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Muntaha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Iradaat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Buhuti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(1/150)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8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8D61-4255-C387-F503-B489E7BF7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Transgender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8BBF-CD20-8BBA-144F-86057E0B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933450"/>
            <a:ext cx="10991850" cy="57626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definisi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perbuatan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berlawanan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dinamakan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transsexual.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Dewan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transeksual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transéksual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yg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berperasaan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berpe­nampilan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sbg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anggota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yg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kadang-kadang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organ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jantina­nya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pembedahan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Kamus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Dewan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Edisi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Keempat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definisi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kelihatan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perbezaan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transeksual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asl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khilqah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penciptaan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sejak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dilahirkan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algn="just"/>
            <a:r>
              <a:rPr lang="en-US" dirty="0" err="1">
                <a:solidFill>
                  <a:srgbClr val="171717"/>
                </a:solidFill>
                <a:latin typeface="Arial" panose="020B0604020202020204" pitchFamily="34" charset="0"/>
              </a:rPr>
              <a:t>M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transeksual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pula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taghyir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khilqah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Perbuatan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dilarang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Islam.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Larangan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dilihat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al-Quran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Firman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 S.W.T:</a:t>
            </a:r>
          </a:p>
          <a:p>
            <a:pPr algn="ctr"/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ar-EG" sz="29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وَلَأُضِلَّنَّهُمْ وَلَأُمَنِّيَنَّهُمْ وَلَآمُرَنَّهُمْ فَلَيُبَتِّكُنَّ آذَانَ الْأَنْعَامِ وَلَآمُرَنَّهُمْ فَلَيُغَيِّرُنَّ خَلْقَ اللَّهِ ۚ وَمَن يَتَّخِذِ الشَّيْطَانَ وَلِيًّا مِّن دُونِ اللَّهِ فَقَدْ خَسِرَ خُسْرَانًا مُّبِينًا 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Maksudnya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syaitan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benar-benar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menyesatkan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membangkitkan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angan-angan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kosong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menyuruh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memotong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telinga-telinga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binatang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ternak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benar-benar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memotongnya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suruh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Allah),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benar-benar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Barangsiapa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syaitan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pelindung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selain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Allah,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sesungguhnya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menderita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kerugian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nyata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Surah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Nisaa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(119)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5FF2-3B9C-2FE5-4DE5-A1287A41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371474"/>
            <a:ext cx="10944225" cy="62388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Thabari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menafsirkan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ayat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beliau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Para ulama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berbeza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tentang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tafsiran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ayat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EG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فَلَيُغَيِّرُنَّ خَلْقَ اللَّهِ . 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Sebahagian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“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Nescaya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haiwan-haiwan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mengkasikannya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”.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sebahagian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ulama lain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dimaksudkan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tatu.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Beliau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menyertakan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diriwayatkan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Abdullah bin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Mas’ud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R.anh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Rasulullah S.A.W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bersabda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ar-EG" sz="29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لَعَنَ اللَّهُ الْوَاشِمَاتِ، وَالْمُسْتَوْشِمَاتِ، وَالْمُتَنَمِّصَاتِ وَالْمُتَفَلِّجَاتِ لِلْحُسْنِ، الْمُغَيِّرَاتِ خَلْقَ اللَّهِ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Maksudnya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Allah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melaknat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pembuat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tatu, orang yang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meminta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supaya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dibuatkan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tatu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orang yang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mencukur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kening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menjarangkan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gigi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kecantikan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Riwayat Al-Bukhari (5943)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Demikian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Thabari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menukilkan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persoalan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ditanyakan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Al-Hasan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pandangan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mengukir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wajahnya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? Lalu Al-Hasan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menjawab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“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?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Laknat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Allah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3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935C-7A64-3A7A-7745-8AC2F94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C50A3-2883-059C-593F-FFF4A536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448300"/>
          </a:xfrm>
        </p:spPr>
        <p:txBody>
          <a:bodyPr/>
          <a:lstStyle/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Perlulah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dijelaskan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perbuatan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ciptaan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haram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berdosa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besar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sekali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disamakan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transeksual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kejadiannya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mengubah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berlawanan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pula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kejadiannya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9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F9A5D-5DF1-B5BB-A271-9A64972E6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050"/>
            <a:ext cx="10515600" cy="629602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faedah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dikeluarkan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berikut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keharusan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sunat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berjamaah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Galakan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penghuni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rumah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mengambil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kehadiran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ahli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ilmu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menunaikan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rumah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S.A.W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mahu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pergerakan-pergerakan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diajarkan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pergerakan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kerana, sangat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sedikit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terbatas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pergerakan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pelajari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Rasulullah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masjid.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rumah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Mulaikah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beliau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pergerakan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mempelajarinya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seterusnya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lain.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mumayyiz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menjelaskan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semasa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Demikianlah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faedah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diistinbatkan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oleh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mensyarahkan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Sahih Muslim, Al-Nawawi (5/293)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9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F6D-4279-3BC3-DB98-E98A9AA67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60864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Justeru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difahami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ayahnya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abang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adik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suaminya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kedudukan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wanita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bertepatan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diriwayatkan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oleh Anas bin Malik R.A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</a:t>
            </a:r>
          </a:p>
          <a:p>
            <a:pPr algn="ctr"/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‎</a:t>
            </a:r>
            <a:r>
              <a:rPr lang="ar-EG" sz="34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أَنَّ رَسُولَ اللَّهِ صَلَّى اللَّهُ عَلَيْهِ وَسَلَّمَ صَلَّى بِهِ وَبِأُمِّهِ أَوْ خَالَتِهِ قَالَ فَأَقَامَنِي عَنْ يَمِينِهِ وَأَقَامَ الْمَرْأَةَ خَلْفَنَا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Maksudnya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Sesungguhnya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Rasulullah S.A.W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(Anas)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ibunya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ibu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saudaranya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Anas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mendirikan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aku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sebelah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kanannya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baginda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mendirikan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r">
              <a:buNone/>
            </a:pP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Riwayat Muslim (1056)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Kata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hadir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mengerjakan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didahulukan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kanak-kanak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Majmu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Muhazzab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 Nawawi (3/132)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kenyataannya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 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Para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ashab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kami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Kesemuanya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susunan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mustahab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sunat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menyelisihinya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makruh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membatalkan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7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B0C5D-398F-9A56-FA5D-61CE2C2D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60293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Mawardi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kitabnya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Hawi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Al-Kabir (2/340)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menukilkan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kenyataan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Syafie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bahagian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kanannya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setiap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(imam)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bersendirian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sahaja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wanita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berdiri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bukannya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sebelahnya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sabda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Nabi S.A.W :</a:t>
            </a:r>
          </a:p>
          <a:p>
            <a:pPr algn="ctr"/>
            <a:r>
              <a:rPr lang="en-US" sz="18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‎</a:t>
            </a:r>
            <a:r>
              <a:rPr lang="ar-EG" sz="2600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خَيْرُ صُفُوفِ الرِّجَالِ أَوَّلُهَا وَشَرُّهَا آخِرُهَا، وَخَيْرُ صُفُوفِ النِّسَاءِ آخِرُهَا وَشَرُّهَا أَوَّلُهَا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Maksudnya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Sebaik-baik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paling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depan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seburuk-buruk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paling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akhir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sebaik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baik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paling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seburuk-buruk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paling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hadapan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r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Riwayat Muslim (440)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5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E302-A8AD-097E-759B-FE38C98D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1BB27-9935-3AA8-9EF8-774530572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Setelah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mengemukakan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pendapat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para fuqaha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nas-nas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kami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wanita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bersama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suaminya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berjamaah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kedudukannya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belakang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suaminya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3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15285-B798-3B84-9C98-A330B6C0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025"/>
            <a:ext cx="10515600" cy="320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i="0" cap="all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HUKUM HAKAM BERKAITAN KHUNSA</a:t>
            </a:r>
            <a:br>
              <a:rPr lang="en-US" b="0" i="0" cap="all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7A86B-DAE3-56E3-CAC0-EECABBC18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1028700"/>
            <a:ext cx="11563349" cy="5676899"/>
          </a:xfrm>
        </p:spPr>
        <p:txBody>
          <a:bodyPr>
            <a:normAutofit fontScale="62500" lnSpcReduction="20000"/>
          </a:bodyPr>
          <a:lstStyle/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Definisi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-hakam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berkaitan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apakah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transgender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transeksual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?</a:t>
            </a:r>
          </a:p>
          <a:p>
            <a:pPr marL="0" indent="0">
              <a:buNone/>
            </a:pPr>
            <a:endParaRPr lang="en-US" dirty="0">
              <a:solidFill>
                <a:srgbClr val="171717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sudut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istilah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kedua-duanya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lubang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Hasyiah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Ibn Abidin (5/464),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Nihayah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Muhtaj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(6/31).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Dewan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Orang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kelamin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Lihat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Kamus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Dewan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Edisi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Keempat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kitab-kitab 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kita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membahagikan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keperempuanan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diketahui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kemaluan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dipastikan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keadaannya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ghayru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padanya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keperempuanan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diketahui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Individu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dikategorikan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kerana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masa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anggota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lebihan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mirath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pembahagian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pusaka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selainnya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-hakam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apa-apa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jelas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atasnya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hukum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-hakam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sebaliknya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8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F271-9FF0-46E8-3BCB-B02F4D0B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Kaedah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Menentukan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Identiti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9388F-1B4D-93E4-228D-F09A30CD3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825625"/>
            <a:ext cx="11487150" cy="47561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Oleh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demikian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selain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kelainan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fizikal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kelamin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kromosom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dan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gonad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(testis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ovari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mengklasifikasikan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mengambil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kira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selain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perbezaan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fizikal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kelamin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menentukan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identiti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Antaranya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faktor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pertumbuhan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bulu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lebat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tubuh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badan,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misai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janggut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keras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seumpamanya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lebih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kuat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Jika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sebaliknya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diklasifikasikan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Demikian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mengenalpasti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antaranya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kecenderungan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perasaan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berlainan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kecenderungan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perasaannya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kecenderungannya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Perlu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dijelaskan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dimaksudkan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Kata Al-Imam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Suyuthi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: Ketika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perkataan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feqah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dimaksudkan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musykil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Rujuk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Asybaah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wal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Nazhair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Suyuthi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(1/202)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8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94DA9-C89B-5A27-AC37-50E0A5208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390525"/>
            <a:ext cx="11468099" cy="62103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Imam Al-Nawawi </a:t>
            </a:r>
            <a:r>
              <a:rPr lang="en-US" b="0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Rahimahullah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berkata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Ada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mempunyai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satupun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). Akan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lubang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daripadanya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sesuatu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pertama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Pertama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saluran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sahaja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kedua-duanya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diambil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kira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saluran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dahulu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   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Ketiga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waktunya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berulangkali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menguatkan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sangkaan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perkara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Keempat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Kelahiran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Wiladah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proses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melahirkan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anak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bukti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pasti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sifat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keperempuanannya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mendahului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kesemua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lain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bercanggah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Kelima</a:t>
            </a:r>
            <a:r>
              <a:rPr lang="en-US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datang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waktunya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penentuan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sudut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air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kencing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haid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waktunya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pemberat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arah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jantinanya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Keenam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Kecenderungan</a:t>
            </a:r>
            <a:endParaRPr lang="en-US" b="0" i="0" dirty="0">
              <a:solidFill>
                <a:srgbClr val="171717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cenderung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perasaannya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Begitu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cenderung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digunakan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sudah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mampu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mencari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lain.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Ketujuh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Munculnya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keberanian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bersabar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melawan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musuh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sifat-sifat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kekuatan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Kelapan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Tumbuhnya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janggut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timbulnya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buah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dada,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keluarnya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susu badan.</a:t>
            </a:r>
          </a:p>
          <a:p>
            <a:pPr algn="just"/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Manakala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golongan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kedua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zakar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ataupun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faraj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tanda-tandanya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ditentukan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melainkan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melihat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kecenderungannya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9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D6DB-B94E-03BD-7F13-CF39DDA5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/>
          </a:bodyPr>
          <a:lstStyle/>
          <a:p>
            <a:pPr algn="ctr"/>
            <a:r>
              <a:rPr lang="en-US" sz="32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Bolehkah</a:t>
            </a:r>
            <a:r>
              <a:rPr lang="en-US" sz="32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sz="32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1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sz="3200" b="1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412E9-463F-9434-06CC-8836365F0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1092200"/>
            <a:ext cx="11372850" cy="5527676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Isu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turut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dijadikan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perbincangan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para </a:t>
            </a:r>
            <a:r>
              <a:rPr lang="en-US" b="0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fuqaha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membahaskan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berkenaan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susunan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saf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ketika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berjamaah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Imam Al-Nawawi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menyatakan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apabila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khunsa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lelaki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fardhu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juga pada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sunat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Adapun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sekiranya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mengikut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solat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makmum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disyaratkan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kelelakian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mazhab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Syafieyyah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juga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Hanabilah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bagi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 di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sisi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(Al-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Syafi’eyyah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dan Al-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Hanabilah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Berdasarkan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apa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diriwayatkan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Sayyidah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A’isyah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Ummu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Salamah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dan juga Atha’ bin Abi Rabah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bahawa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Sesungguhnya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boleh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imam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orang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perempuan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yang lain. </a:t>
            </a:r>
            <a:r>
              <a:rPr lang="en-US" b="0" i="0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Lihat</a:t>
            </a:r>
            <a:r>
              <a:rPr lang="en-US" b="0" i="0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Majmuk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Syarah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 Al-</a:t>
            </a:r>
            <a:r>
              <a:rPr lang="en-US" b="1" i="1" dirty="0" err="1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Muhazzab</a:t>
            </a:r>
            <a:r>
              <a:rPr lang="en-US" b="1" i="1" dirty="0">
                <a:solidFill>
                  <a:srgbClr val="171717"/>
                </a:solidFill>
                <a:effectLst/>
                <a:latin typeface="Arial" panose="020B0604020202020204" pitchFamily="34" charset="0"/>
              </a:rPr>
              <a:t>, Al-Nawawi (4/96).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4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2746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KEDUDUKAN SAF ISTERI KETIKA SOLAT DENGAN SUAMI </vt:lpstr>
      <vt:lpstr>PowerPoint Presentation</vt:lpstr>
      <vt:lpstr>PowerPoint Presentation</vt:lpstr>
      <vt:lpstr>PowerPoint Presentation</vt:lpstr>
      <vt:lpstr>Kesimpulan</vt:lpstr>
      <vt:lpstr>HUKUM HAKAM BERKAITAN KHUNSA </vt:lpstr>
      <vt:lpstr>Kaedah Menentukan Identiti Khunsa</vt:lpstr>
      <vt:lpstr>PowerPoint Presentation</vt:lpstr>
      <vt:lpstr>Bolehkah Khunsa Menjadi Imam ?</vt:lpstr>
      <vt:lpstr>PowerPoint Presentation</vt:lpstr>
      <vt:lpstr>Kedudukan Khunsa Dalam Saf Solat</vt:lpstr>
      <vt:lpstr>Bagaimanakah Aurat Khunsa ?</vt:lpstr>
      <vt:lpstr>Khunsa Dan Transgender</vt:lpstr>
      <vt:lpstr>PowerPoint Presentation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KEDUDUKAN SAF ISTERI KETIKA SOLAT DENGAN SUAMI</dc:title>
  <dc:creator>Nik Soh</dc:creator>
  <cp:lastModifiedBy>Nik Soh</cp:lastModifiedBy>
  <cp:revision>2</cp:revision>
  <dcterms:created xsi:type="dcterms:W3CDTF">2022-08-08T21:07:29Z</dcterms:created>
  <dcterms:modified xsi:type="dcterms:W3CDTF">2022-08-08T21:34:59Z</dcterms:modified>
</cp:coreProperties>
</file>